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34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475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28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24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63200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3409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69678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344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974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8489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8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8D0414-9C26-41BD-947E-226AC96C9AE1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C0CDEA-CACD-452F-94A7-F15DF51018D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788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78522" y="340742"/>
            <a:ext cx="10318418" cy="2367623"/>
          </a:xfrm>
        </p:spPr>
        <p:txBody>
          <a:bodyPr/>
          <a:lstStyle/>
          <a:p>
            <a:r>
              <a:rPr lang="sl-SI" dirty="0" smtClean="0"/>
              <a:t>PREVERJANJE ZNANJA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600" b="0" dirty="0" smtClean="0"/>
              <a:t>PREVERI SVOJE ZNANJE</a:t>
            </a:r>
            <a:endParaRPr lang="sl-SI" sz="3600" b="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064" y="2853277"/>
            <a:ext cx="4676502" cy="28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9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NAVODILA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45326"/>
            <a:ext cx="10515600" cy="5286103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Preverjanje ni ocenjevanje. Po navodilih ministrstva smo dolžni vaše znanje v mesecu aprilu samo preverjati.</a:t>
            </a:r>
          </a:p>
          <a:p>
            <a:r>
              <a:rPr lang="sl-SI" dirty="0" smtClean="0"/>
              <a:t>Preverjanje je priprava na preizkus znanja,  za vas bo to že 2. preverjanje.</a:t>
            </a:r>
          </a:p>
          <a:p>
            <a:r>
              <a:rPr lang="sl-SI" dirty="0" smtClean="0"/>
              <a:t>Zaradi razmer boste preverjanje reševali v več delih( po zaključenih tematskih sklopih) in bo v priponki na spletni strani.</a:t>
            </a:r>
          </a:p>
          <a:p>
            <a:r>
              <a:rPr lang="sl-SI" dirty="0" smtClean="0"/>
              <a:t>Učni list shranite na namizje (shrani kot) in zapišite </a:t>
            </a:r>
            <a:r>
              <a:rPr lang="sl-SI" b="1" dirty="0" smtClean="0"/>
              <a:t>svoje ime in priimek.</a:t>
            </a:r>
          </a:p>
          <a:p>
            <a:r>
              <a:rPr lang="sl-SI" dirty="0" smtClean="0"/>
              <a:t>Ko ga rešite, ga shranite in mi ga pošljite kot priponko. Če te možnosti nimate, ga lahko tudi slikate in pošljete kot priponko.</a:t>
            </a:r>
          </a:p>
          <a:p>
            <a:r>
              <a:rPr lang="sl-SI" dirty="0" smtClean="0"/>
              <a:t>Vsi učni listi bodo popravljeni, točkovani in vrnjeni.</a:t>
            </a:r>
          </a:p>
          <a:p>
            <a:r>
              <a:rPr lang="sl-SI" dirty="0" smtClean="0"/>
              <a:t>Popravljene učne liste shranite (odprite si novo mapo SLOVENŠČINA), saj vam bodo v pomoč pri ocenjevanju (enaka navodila, le druge naloge). </a:t>
            </a:r>
          </a:p>
          <a:p>
            <a:r>
              <a:rPr lang="sl-SI" dirty="0" smtClean="0"/>
              <a:t>O tem, kdaj in kako bo potekalo ocenjevanje, boste pravočasno obveščeni.</a:t>
            </a:r>
          </a:p>
          <a:p>
            <a:r>
              <a:rPr lang="sl-SI" b="1" dirty="0" smtClean="0"/>
              <a:t>Učne liste pošljite rešene vsi</a:t>
            </a:r>
            <a:r>
              <a:rPr lang="sl-SI" dirty="0" smtClean="0"/>
              <a:t>, saj si bom beležila vaše dosežke. Čas oddaje posameznega učnega lista bo naveden na vsakem učnem listu. Prosim, da se teh datumov držite.</a:t>
            </a:r>
          </a:p>
          <a:p>
            <a:r>
              <a:rPr lang="sl-SI" dirty="0" smtClean="0"/>
              <a:t>Če česa ne znate, me lahko vprašate preko maila.</a:t>
            </a:r>
          </a:p>
          <a:p>
            <a:r>
              <a:rPr lang="sl-SI" dirty="0" smtClean="0"/>
              <a:t>USPEŠNO DELO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027385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Sivi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57</TotalTime>
  <Words>201</Words>
  <Application>Microsoft Office PowerPoint</Application>
  <PresentationFormat>Širokozaslonsko</PresentationFormat>
  <Paragraphs>14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Wingdings</vt:lpstr>
      <vt:lpstr>Badge</vt:lpstr>
      <vt:lpstr>PREVERJANJE ZNANJA</vt:lpstr>
      <vt:lpstr>NAVODILA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PREVERJANJE</dc:title>
  <dc:creator>OŠ DRAVLJE</dc:creator>
  <cp:lastModifiedBy>Milojka</cp:lastModifiedBy>
  <cp:revision>9</cp:revision>
  <dcterms:created xsi:type="dcterms:W3CDTF">2020-04-08T18:59:27Z</dcterms:created>
  <dcterms:modified xsi:type="dcterms:W3CDTF">2020-04-14T08:01:51Z</dcterms:modified>
</cp:coreProperties>
</file>