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98BF4B-C555-402C-9C2B-B2B4ECBEC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155D48-4C0F-4DC9-9A59-43FE8FC5D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E14B91B-D704-45C9-8215-A2DCCD2D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3D3A0C-946D-4CCC-8521-9078F418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C9940C-A7A9-4F12-A206-3B079002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644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6AA00-6F60-4755-B7D5-1C06A8CB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E1705A7-D5E1-4FD5-9CC1-76A80B91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936B03-E77E-4EAC-9C5C-3846AC74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3D7792-54FD-4725-AA48-930DAAD2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E78383-D3EB-44E8-900E-3BE458FE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846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64FB964-739E-42E8-91C9-AF72BC6C9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4A1D41F-AD6E-4E47-AEDE-13AF83B24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F4D71A0-F207-49E4-8487-32965840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7571A9-2561-4315-803A-2846EAE0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74A027-4E84-4EB4-81C3-C94F12E1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508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4AE9E1-2DA2-4F54-9B5E-B3D4810E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758F93-4C8B-4945-9B6A-157C7A95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350B51-47ED-4C5C-9CD9-613E3DB1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081369-F87C-497F-B3F3-EFCEA71A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EAC882-B795-4FD3-AAAB-B9B45B25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47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FE032-78E4-48E9-9E00-06A010A3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6B3F541-F102-487B-892A-7C97BEF17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32346E7-7AC8-4465-A6EF-D4C0D569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5F06CAA-151E-45B0-98A2-117F7AA0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A7CB9-C55F-4941-B15D-B77DD415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61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7D4E26-AC6D-4ACC-BD85-F479567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B78701-8209-4750-93AD-54F69C4F3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8AD8BE2-7765-47E2-9BF8-5849D5A1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B54EA5-F60D-402A-BE40-8DC94A92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45B365A-BB8F-49FE-AC3E-378407C3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DD6B46-2254-4060-AE5D-8B45D0C2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694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62CA2-3B45-4514-93B2-536F2867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D1531B-10FA-4BB1-A07F-DD952E4F4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DD7E988-71EF-49E2-AFDF-1072D9502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1FEAAF7-07DE-4914-995A-E3CC43D65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C2A6538-A160-4355-898B-E479CD549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68DF8A2-E894-457C-8CD8-E6B4FABB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FF72FE5-738F-4509-AC6B-75085008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EEACCF5-C9BC-4454-93C6-83025D81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411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8E800D-FA6A-4F99-9888-1D75D948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94B8777-57BD-4CC8-AE7A-48E1B60A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63B082-C504-4A8D-89F3-7F7DF72E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972A001-D9AB-4EF5-8795-582513B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043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E5BF021-E176-4EA6-925C-5BA250CA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D259C94-99D6-4035-B27D-0A965D77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A0C1B71-F848-4B29-B4A9-AE801B17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848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FDA02-69C3-4BDD-89F2-B41194D3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484F63-0C32-4519-A482-34C05BEF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E3FBEF7-90B0-4820-89C2-46A5EB263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257C9F-8735-43DE-A3DF-535E48A0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C197F6-0F75-4A4C-8067-4552DE9B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C979F30-F0B5-4904-8BFD-7C8BBAA9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1312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DA934-165B-448E-A269-03EC89C2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EE66E1-4AA5-45BC-A9C6-19803C2FD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E66DF7A-B4DC-4D6D-A123-C8CE56A0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BA9764-D112-40FA-8641-0EB72EC7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92C13E4-4782-4204-AEE3-0E04C77B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9DA44C7-DA02-4E30-A70C-E2F5AEFF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819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419BE8-436B-4D08-BFBE-AD65D776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BC7C8A-D814-4533-9E26-7AEFE045B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48D711-AC3D-48DE-9A98-6E4EE79D6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0E8A-8EA0-466E-A65D-EF36059369F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5A78E7-010E-4BEE-B716-84C6FDA23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C38FDF-EFF3-436F-96DA-5629DC736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69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3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igita.horvat05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6706A0C-A05B-45BA-88E6-8D6633E72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b="1" dirty="0">
                <a:latin typeface="Algerian" panose="04020705040A02060702" pitchFamily="82" charset="0"/>
              </a:rPr>
              <a:t>MATEMATIKA 8.R</a:t>
            </a:r>
            <a:br>
              <a:rPr lang="sl-SI" sz="6600" b="1" dirty="0">
                <a:latin typeface="Algerian" panose="04020705040A02060702" pitchFamily="82" charset="0"/>
              </a:rPr>
            </a:br>
            <a:r>
              <a:rPr lang="sl-SI" sz="4000" b="1" dirty="0">
                <a:latin typeface="Algerian" panose="04020705040A02060702" pitchFamily="82" charset="0"/>
              </a:rPr>
              <a:t>2. IN 3. SKUPINA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3FEA7FF3-96C1-4460-A7D7-298E121BA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latin typeface="Algerian" panose="04020705040A02060702" pitchFamily="82" charset="0"/>
              </a:rPr>
              <a:t>UČITELJICA : BRIGITA HORVAT</a:t>
            </a:r>
          </a:p>
        </p:txBody>
      </p:sp>
    </p:spTree>
    <p:extLst>
      <p:ext uri="{BB962C8B-B14F-4D97-AF65-F5344CB8AC3E}">
        <p14:creationId xmlns:p14="http://schemas.microsoft.com/office/powerpoint/2010/main" val="1037841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57DCA-6123-45B4-950A-2BA53679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l-SI" sz="3600" b="1" dirty="0"/>
            </a:br>
            <a:r>
              <a:rPr lang="sl-SI" sz="3600" b="1" dirty="0"/>
              <a:t>Ko boš zapisoval, poenostavljal izraze boš upošteval tole :</a:t>
            </a:r>
            <a:br>
              <a:rPr lang="sl-SI" sz="3600" dirty="0"/>
            </a:br>
            <a:endParaRPr lang="sl-SI" sz="3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B6AF7A-D1BE-4401-BA3F-171895AA4465}"/>
              </a:ext>
            </a:extLst>
          </p:cNvPr>
          <p:cNvPicPr/>
          <p:nvPr/>
        </p:nvPicPr>
        <p:blipFill rotWithShape="1">
          <a:blip r:embed="rId3"/>
          <a:srcRect l="30671" t="76767" r="29486" b="8031"/>
          <a:stretch/>
        </p:blipFill>
        <p:spPr bwMode="auto">
          <a:xfrm>
            <a:off x="954560" y="1833863"/>
            <a:ext cx="10282880" cy="3463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256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1A8D6-5A58-45CE-ADB6-48D540A9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/>
              <a:t>Še urejanje, poenostavljanje izrazov.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A1CE212-9C0C-49ED-B1BC-8616781677C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9843" t="57005" r="31636" b="38244"/>
          <a:stretch/>
        </p:blipFill>
        <p:spPr bwMode="auto">
          <a:xfrm>
            <a:off x="1167714" y="1374695"/>
            <a:ext cx="9642231" cy="1325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21D499-5A56-450C-9164-2A534F4678CD}"/>
              </a:ext>
            </a:extLst>
          </p:cNvPr>
          <p:cNvPicPr/>
          <p:nvPr/>
        </p:nvPicPr>
        <p:blipFill rotWithShape="1">
          <a:blip r:embed="rId4"/>
          <a:srcRect l="31244" t="21662" r="30919" b="60286"/>
          <a:stretch/>
        </p:blipFill>
        <p:spPr bwMode="auto">
          <a:xfrm>
            <a:off x="1167714" y="3044287"/>
            <a:ext cx="9642230" cy="344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116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3DEA96-3803-4B70-BF1E-8CAD0EEA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l-SI" sz="3600" b="1" dirty="0"/>
          </a:p>
          <a:p>
            <a:r>
              <a:rPr lang="sl-SI" sz="3600" b="1" dirty="0"/>
              <a:t>Sedaj si snov preberi in preglej rešene naloge v učbeniku Stičišče 8, stran 126,127 in 128 zgoraj do rdečega naslova.</a:t>
            </a:r>
          </a:p>
          <a:p>
            <a:endParaRPr lang="sl-SI" sz="3600" b="1" dirty="0"/>
          </a:p>
          <a:p>
            <a:r>
              <a:rPr lang="sl-SI" sz="3600" b="1" dirty="0"/>
              <a:t>POZOR, </a:t>
            </a:r>
            <a:r>
              <a:rPr lang="sl-SI" sz="2600" b="1" dirty="0"/>
              <a:t>opozorili so me ,da nimamo vsi istih strani v učbeniku. Biti mora podnaslov: Poimenovanje izrazov po številu spremenljivk in po številu členov</a:t>
            </a:r>
          </a:p>
          <a:p>
            <a:r>
              <a:rPr lang="sl-SI" sz="2600" b="1" dirty="0"/>
              <a:t>Tudi za nazaj bodi pozoren, da je tisto kar delaš po navodilih ne kar nekaj drugega. </a:t>
            </a:r>
          </a:p>
          <a:p>
            <a:pPr marL="0" indent="0">
              <a:buNone/>
            </a:pPr>
            <a:r>
              <a:rPr lang="sl-SI" sz="2600" b="1" dirty="0"/>
              <a:t>    Sicer raje preveri pri drugih ali mi piši.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sz="3600" b="1" dirty="0"/>
              <a:t>Če potrebuješ pomoč, spodbudo, klepet mi piši: </a:t>
            </a:r>
            <a:r>
              <a:rPr lang="sl-SI" sz="3600" b="1" u="sng" dirty="0">
                <a:hlinkClick r:id="rId3"/>
              </a:rPr>
              <a:t>brigita.horvat05@gmail.com</a:t>
            </a:r>
            <a:endParaRPr lang="sl-SI" sz="3600" b="1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D6F7C8-DDD6-4500-98BB-40A38AA35E94}"/>
              </a:ext>
            </a:extLst>
          </p:cNvPr>
          <p:cNvPicPr/>
          <p:nvPr/>
        </p:nvPicPr>
        <p:blipFill rotWithShape="1">
          <a:blip r:embed="rId4"/>
          <a:srcRect l="39843" t="66506" r="33069" b="29979"/>
          <a:stretch/>
        </p:blipFill>
        <p:spPr bwMode="auto">
          <a:xfrm>
            <a:off x="1997201" y="746941"/>
            <a:ext cx="6660767" cy="793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591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1FBB26-F63D-416C-87E5-105AF495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35" y="365125"/>
            <a:ext cx="10801865" cy="1325563"/>
          </a:xfrm>
        </p:spPr>
        <p:txBody>
          <a:bodyPr>
            <a:normAutofit/>
          </a:bodyPr>
          <a:lstStyle/>
          <a:p>
            <a:r>
              <a:rPr lang="sl-SI" sz="4000" b="1" dirty="0"/>
              <a:t>PONOSNA SEM NATE, KAJ VSE ZMOREŠ!</a:t>
            </a:r>
          </a:p>
        </p:txBody>
      </p:sp>
      <p:pic>
        <p:nvPicPr>
          <p:cNvPr id="4" name="Označba mesta vsebine 3" descr="Rezultat iskanja slik za cliparts učenec">
            <a:extLst>
              <a:ext uri="{FF2B5EF4-FFF2-40B4-BE49-F238E27FC236}">
                <a16:creationId xmlns:a16="http://schemas.microsoft.com/office/drawing/2014/main" id="{2C0CD7E8-0E25-4BA5-B524-5273737578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4" y="1846385"/>
            <a:ext cx="4870938" cy="390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38CEF28-47B2-4FB9-A21F-1B038796A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5" y="36512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98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02D5F2-9C45-4A05-84D3-A7F383D7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b="1" dirty="0">
                <a:latin typeface="Algerian" panose="04020705040A02060702" pitchFamily="82" charset="0"/>
              </a:rPr>
              <a:t>Pozdravljen na pouku doma!</a:t>
            </a:r>
            <a:endParaRPr lang="sl-SI" sz="4800" dirty="0">
              <a:latin typeface="Algerian" panose="04020705040A02060702" pitchFamily="82" charset="0"/>
            </a:endParaRPr>
          </a:p>
        </p:txBody>
      </p:sp>
      <p:pic>
        <p:nvPicPr>
          <p:cNvPr id="7" name="Označba mesta vsebine 6" descr="Rezultat iskanja slik za cliparts učenec">
            <a:extLst>
              <a:ext uri="{FF2B5EF4-FFF2-40B4-BE49-F238E27FC236}">
                <a16:creationId xmlns:a16="http://schemas.microsoft.com/office/drawing/2014/main" id="{0E322618-71D7-45F1-BBE4-BD23BE6E15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6" y="2022230"/>
            <a:ext cx="5662247" cy="4044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890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44DD3-FB69-4AE4-9547-D3CDC878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Začni s ponovitvijo snovi iz prejšnjega srečanja.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70D5C-1B4D-4496-B903-F23BD820F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/>
              <a:t>Razloži:</a:t>
            </a:r>
          </a:p>
          <a:p>
            <a:pPr>
              <a:buFontTx/>
              <a:buChar char="-"/>
            </a:pPr>
            <a:r>
              <a:rPr lang="sl-SI" sz="3600" dirty="0"/>
              <a:t>Kako poimenuješ izraze glede na računsko operacijo.</a:t>
            </a: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Pomoč: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035B3D3-63AC-4EC3-8A90-649C2D6AA3F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58604" r="58580" b="32478"/>
          <a:stretch/>
        </p:blipFill>
        <p:spPr bwMode="auto">
          <a:xfrm>
            <a:off x="3251321" y="4153657"/>
            <a:ext cx="6736741" cy="202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0318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A5D51B-4FBF-49CA-9C10-7010FCB0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Sedaj preglej , če si pravilno rešil(a)  naloge: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7A9A46-A4D7-4889-ADBE-986AD46D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9AC8EE-7955-4DC7-BB34-0275E4897B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2947" y="-1307979"/>
            <a:ext cx="5086107" cy="1051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551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07818-36CF-40D9-AE5E-43A714EA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/>
              <a:t>Nadaljujmo s  poglavjem:</a:t>
            </a:r>
            <a:r>
              <a:rPr lang="sl-SI" sz="3600" b="1" dirty="0"/>
              <a:t>  </a:t>
            </a:r>
            <a:br>
              <a:rPr lang="sl-SI" b="1" dirty="0"/>
            </a:br>
            <a:r>
              <a:rPr lang="sl-SI" b="1" dirty="0"/>
              <a:t>IZRAZI S SPREMENLJIVKAMI – ALGEBRSKI IZRAZI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D5F409-E983-4382-85EF-7BB4D6DE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Cilj: Poznaš poimenovati izraze po številu členov.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Zapis v zvezek:</a:t>
            </a:r>
            <a:r>
              <a:rPr lang="sl-SI" b="1" dirty="0"/>
              <a:t>          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             </a:t>
            </a:r>
            <a:r>
              <a:rPr lang="sl-SI" sz="4000" b="1" dirty="0"/>
              <a:t>Poimenovanje izrazov po številu členov</a:t>
            </a:r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EE45D4-685A-4197-BB6E-8012A993BCB3}"/>
              </a:ext>
            </a:extLst>
          </p:cNvPr>
          <p:cNvPicPr/>
          <p:nvPr/>
        </p:nvPicPr>
        <p:blipFill rotWithShape="1">
          <a:blip r:embed="rId3"/>
          <a:srcRect l="31530" t="74487" r="33929" b="12212"/>
          <a:stretch/>
        </p:blipFill>
        <p:spPr bwMode="auto">
          <a:xfrm>
            <a:off x="248749" y="3608973"/>
            <a:ext cx="8545561" cy="2883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0467CE1-BAF0-4BED-A78E-4982718E8798}"/>
              </a:ext>
            </a:extLst>
          </p:cNvPr>
          <p:cNvPicPr/>
          <p:nvPr/>
        </p:nvPicPr>
        <p:blipFill rotWithShape="1">
          <a:blip r:embed="rId4"/>
          <a:srcRect l="22603" t="58701" r="70033" b="35394"/>
          <a:stretch/>
        </p:blipFill>
        <p:spPr bwMode="auto">
          <a:xfrm>
            <a:off x="9063939" y="3599654"/>
            <a:ext cx="2289861" cy="1367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537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22DFAB1-9419-4B9A-AB4B-62F872CE71B2}"/>
              </a:ext>
            </a:extLst>
          </p:cNvPr>
          <p:cNvPicPr/>
          <p:nvPr/>
        </p:nvPicPr>
        <p:blipFill rotWithShape="1">
          <a:blip r:embed="rId3"/>
          <a:srcRect l="31817" t="16722" r="32352" b="42044"/>
          <a:stretch/>
        </p:blipFill>
        <p:spPr bwMode="auto">
          <a:xfrm>
            <a:off x="1876168" y="349951"/>
            <a:ext cx="8355227" cy="6116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83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7D737-573F-49A1-99E3-69F5B27C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/>
              <a:t>Še nekaj primerov za lažje razumevanje:</a:t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0ED203-C413-403E-9AEF-AC93B167AEFD}"/>
              </a:ext>
            </a:extLst>
          </p:cNvPr>
          <p:cNvPicPr/>
          <p:nvPr/>
        </p:nvPicPr>
        <p:blipFill rotWithShape="1">
          <a:blip r:embed="rId3"/>
          <a:srcRect l="39700" t="28883" r="31205" b="48315"/>
          <a:stretch/>
        </p:blipFill>
        <p:spPr bwMode="auto">
          <a:xfrm>
            <a:off x="1637270" y="1209379"/>
            <a:ext cx="8643551" cy="4804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779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A2844-C2D4-4620-B39D-64B66400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Zapomni si: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55B9F0-C8F0-4CB4-8020-E3BDDE866773}"/>
              </a:ext>
            </a:extLst>
          </p:cNvPr>
          <p:cNvPicPr/>
          <p:nvPr/>
        </p:nvPicPr>
        <p:blipFill rotWithShape="1">
          <a:blip r:embed="rId3"/>
          <a:srcRect l="39527" t="20044" r="31623" b="72969"/>
          <a:stretch/>
        </p:blipFill>
        <p:spPr bwMode="auto">
          <a:xfrm>
            <a:off x="838199" y="1825626"/>
            <a:ext cx="9253151" cy="1881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693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C457A4-BA64-4700-BE33-9FCF3134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/>
              <a:t>Sedaj se nauči kaj je koeficient: </a:t>
            </a:r>
            <a:endParaRPr lang="sl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83CCF3-4A77-4C2C-90A2-49E2033B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5908" cy="4351338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/>
              <a:t>Je število, ki stoji pred spremenljivko in med njima je množenje.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sz="3200" b="1" dirty="0"/>
              <a:t>KOEFICIENT enočlenika je številski faktor v enočleniku.</a:t>
            </a:r>
            <a:endParaRPr lang="sl-SI" sz="3200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90F061-5715-4997-88C3-CFF6BF10E4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4" t="57765" r="59841" b="37145"/>
          <a:stretch/>
        </p:blipFill>
        <p:spPr bwMode="auto">
          <a:xfrm>
            <a:off x="4009292" y="2549769"/>
            <a:ext cx="3338859" cy="1404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14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244</Words>
  <Application>Microsoft Office PowerPoint</Application>
  <PresentationFormat>Širokozaslonsko</PresentationFormat>
  <Paragraphs>37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Officeova tema</vt:lpstr>
      <vt:lpstr>MATEMATIKA 8.R 2. IN 3. SKUPINA</vt:lpstr>
      <vt:lpstr>Pozdravljen na pouku doma!</vt:lpstr>
      <vt:lpstr>Začni s ponovitvijo snovi iz prejšnjega srečanja. </vt:lpstr>
      <vt:lpstr>Sedaj preglej , če si pravilno rešil(a)  naloge: </vt:lpstr>
      <vt:lpstr>Nadaljujmo s  poglavjem:   IZRAZI S SPREMENLJIVKAMI – ALGEBRSKI IZRAZI </vt:lpstr>
      <vt:lpstr>PowerPointova predstavitev</vt:lpstr>
      <vt:lpstr>Še nekaj primerov za lažje razumevanje: </vt:lpstr>
      <vt:lpstr>Zapomni si:</vt:lpstr>
      <vt:lpstr>Sedaj se nauči kaj je koeficient: </vt:lpstr>
      <vt:lpstr> Ko boš zapisoval, poenostavljal izraze boš upošteval tole : </vt:lpstr>
      <vt:lpstr>Še urejanje, poenostavljanje izrazov.</vt:lpstr>
      <vt:lpstr>PowerPointova predstavitev</vt:lpstr>
      <vt:lpstr>PONOSNA SEM NATE, KAJ VSE ZMOREŠ!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8.R 2. IN 3. SKUPINA</dc:title>
  <dc:creator>Zoran</dc:creator>
  <cp:lastModifiedBy>Zoran</cp:lastModifiedBy>
  <cp:revision>8</cp:revision>
  <dcterms:created xsi:type="dcterms:W3CDTF">2020-03-27T08:56:38Z</dcterms:created>
  <dcterms:modified xsi:type="dcterms:W3CDTF">2020-03-27T10:07:22Z</dcterms:modified>
</cp:coreProperties>
</file>