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8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98BF4B-C555-402C-9C2B-B2B4ECBEC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B155D48-4C0F-4DC9-9A59-43FE8FC5D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E14B91B-D704-45C9-8215-A2DCCD2D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F3D3A0C-946D-4CCC-8521-9078F418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C9940C-A7A9-4F12-A206-3B079002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3644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06AA00-6F60-4755-B7D5-1C06A8CB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E1705A7-D5E1-4FD5-9CC1-76A80B91E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A936B03-E77E-4EAC-9C5C-3846AC741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73D7792-54FD-4725-AA48-930DAAD2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AE78383-D3EB-44E8-900E-3BE458FE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8846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64FB964-739E-42E8-91C9-AF72BC6C9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4A1D41F-AD6E-4E47-AEDE-13AF83B24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F4D71A0-F207-49E4-8487-32965840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E7571A9-2561-4315-803A-2846EAE0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E74A027-4E84-4EB4-81C3-C94F12E1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4508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4AE9E1-2DA2-4F54-9B5E-B3D4810E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758F93-4C8B-4945-9B6A-157C7A95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A350B51-47ED-4C5C-9CD9-613E3DB1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5081369-F87C-497F-B3F3-EFCEA71A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EAC882-B795-4FD3-AAAB-B9B45B25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475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4FE032-78E4-48E9-9E00-06A010A3A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6B3F541-F102-487B-892A-7C97BEF1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32346E7-7AC8-4465-A6EF-D4C0D569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5F06CAA-151E-45B0-98A2-117F7AA0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C8A7CB9-C55F-4941-B15D-B77DD415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2161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D4E26-AC6D-4ACC-BD85-F4795678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B78701-8209-4750-93AD-54F69C4F3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8AD8BE2-7765-47E2-9BF8-5849D5A14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B54EA5-F60D-402A-BE40-8DC94A92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45B365A-BB8F-49FE-AC3E-378407C3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BDD6B46-2254-4060-AE5D-8B45D0C2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8694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C62CA2-3B45-4514-93B2-536F28674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CD1531B-10FA-4BB1-A07F-DD952E4F4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DD7E988-71EF-49E2-AFDF-1072D9502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1FEAAF7-07DE-4914-995A-E3CC43D65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C2A6538-A160-4355-898B-E479CD549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68DF8A2-E894-457C-8CD8-E6B4FABB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2FF72FE5-738F-4509-AC6B-75085008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EEACCF5-C9BC-4454-93C6-83025D81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4115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8E800D-FA6A-4F99-9888-1D75D948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894B8777-57BD-4CC8-AE7A-48E1B60A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163B082-C504-4A8D-89F3-7F7DF72E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972A001-D9AB-4EF5-8795-582513B5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6043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E5BF021-E176-4EA6-925C-5BA250CA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BD259C94-99D6-4035-B27D-0A965D77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A0C1B71-F848-4B29-B4A9-AE801B17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3848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FDA02-69C3-4BDD-89F2-B41194D33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484F63-0C32-4519-A482-34C05BEFD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E3FBEF7-90B0-4820-89C2-46A5EB263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257C9F-8735-43DE-A3DF-535E48A0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5C197F6-0F75-4A4C-8067-4552DE9B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C979F30-F0B5-4904-8BFD-7C8BBAA9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1312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FDA934-165B-448E-A269-03EC89C2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FEE66E1-4AA5-45BC-A9C6-19803C2FD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E66DF7A-B4DC-4D6D-A123-C8CE56A09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DBA9764-D112-40FA-8641-0EB72EC7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92C13E4-4782-4204-AEE3-0E04C77B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9DA44C7-DA02-4E30-A70C-E2F5AEFF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3819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D419BE8-436B-4D08-BFBE-AD65D77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BBC7C8A-D814-4533-9E26-7AEFE045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48D711-AC3D-48DE-9A98-6E4EE79D6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95A78E7-010E-4BEE-B716-84C6FDA23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C38FDF-EFF3-436F-96DA-5629DC736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69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3" name="camera.wav"/>
          </p:stSnd>
        </p:sndAc>
      </p:transition>
    </mc:Choice>
    <mc:Fallback xmlns="">
      <p:transition spd="slow">
        <p:fade/>
        <p:sndAc>
          <p:stSnd>
            <p:snd r:embed="rId14" name="camera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ucbeniki.si/mat8/812/index2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hyperlink" Target="mailto:brigita.horvat05@gmail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rigita.horvat05@g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76706A0C-A05B-45BA-88E6-8D6633E723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6600" b="1" dirty="0">
                <a:latin typeface="Algerian" panose="04020705040A02060702" pitchFamily="82" charset="0"/>
              </a:rPr>
              <a:t>MATEMATIKA 8.R</a:t>
            </a:r>
            <a:br>
              <a:rPr lang="sl-SI" sz="6600" b="1" dirty="0">
                <a:latin typeface="Algerian" panose="04020705040A02060702" pitchFamily="82" charset="0"/>
              </a:rPr>
            </a:br>
            <a:r>
              <a:rPr lang="sl-SI" sz="4000" b="1" dirty="0">
                <a:latin typeface="Algerian" panose="04020705040A02060702" pitchFamily="82" charset="0"/>
              </a:rPr>
              <a:t>2. IN 3. SKUPINA</a:t>
            </a:r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3FEA7FF3-96C1-4460-A7D7-298E121BA8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>
                <a:latin typeface="Algerian" panose="04020705040A02060702" pitchFamily="82" charset="0"/>
              </a:rPr>
              <a:t>UČITELJICA : BRIGITA HORVAT</a:t>
            </a:r>
          </a:p>
        </p:txBody>
      </p:sp>
    </p:spTree>
    <p:extLst>
      <p:ext uri="{BB962C8B-B14F-4D97-AF65-F5344CB8AC3E}">
        <p14:creationId xmlns:p14="http://schemas.microsoft.com/office/powerpoint/2010/main" val="1037841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02D5F2-9C45-4A05-84D3-A7F383D7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800" b="1" dirty="0">
                <a:latin typeface="Algerian" panose="04020705040A02060702" pitchFamily="82" charset="0"/>
              </a:rPr>
              <a:t>Pozdravljen na pouku doma!</a:t>
            </a:r>
            <a:endParaRPr lang="sl-SI" sz="4800" dirty="0">
              <a:latin typeface="Algerian" panose="04020705040A02060702" pitchFamily="82" charset="0"/>
            </a:endParaRPr>
          </a:p>
        </p:txBody>
      </p:sp>
      <p:pic>
        <p:nvPicPr>
          <p:cNvPr id="7" name="Označba mesta vsebine 6" descr="Rezultat iskanja slik za cliparts učenec">
            <a:extLst>
              <a:ext uri="{FF2B5EF4-FFF2-40B4-BE49-F238E27FC236}">
                <a16:creationId xmlns:a16="http://schemas.microsoft.com/office/drawing/2014/main" id="{0E322618-71D7-45F1-BBE4-BD23BE6E15C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76" y="2022230"/>
            <a:ext cx="5662247" cy="4044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890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844DD3-FB69-4AE4-9547-D3CDC878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Začni s ponovitvijo snovi iz prejšnjega srečanja.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FB70D5C-1B4D-4496-B903-F23BD820F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600" dirty="0"/>
              <a:t>Razloži:</a:t>
            </a:r>
          </a:p>
          <a:p>
            <a:pPr>
              <a:buFontTx/>
              <a:buChar char="-"/>
            </a:pPr>
            <a:r>
              <a:rPr lang="sl-SI" sz="3600" dirty="0"/>
              <a:t>Kaj so enočleniki?</a:t>
            </a:r>
          </a:p>
          <a:p>
            <a:pPr>
              <a:buFontTx/>
              <a:buChar char="-"/>
            </a:pPr>
            <a:r>
              <a:rPr lang="sl-SI" sz="3600" dirty="0"/>
              <a:t>Kaj so veččleniki?</a:t>
            </a:r>
          </a:p>
          <a:p>
            <a:pPr>
              <a:buFontTx/>
              <a:buChar char="-"/>
            </a:pPr>
            <a:r>
              <a:rPr lang="sl-SI" sz="3600" dirty="0"/>
              <a:t>Kaj je koeficient</a:t>
            </a:r>
          </a:p>
          <a:p>
            <a:pPr>
              <a:buFontTx/>
              <a:buChar char="-"/>
            </a:pPr>
            <a:r>
              <a:rPr lang="sl-SI" sz="3600" dirty="0"/>
              <a:t>Kdaj je enočlenik urejen?</a:t>
            </a:r>
          </a:p>
          <a:p>
            <a:pPr marL="0" indent="0">
              <a:buNone/>
            </a:pPr>
            <a:r>
              <a:rPr lang="sl-SI" sz="3600" dirty="0"/>
              <a:t>Pomoč: </a:t>
            </a:r>
            <a:r>
              <a:rPr lang="sl-SI" dirty="0"/>
              <a:t>(če ti ne gre)</a:t>
            </a:r>
          </a:p>
          <a:p>
            <a:pPr marL="0" indent="0">
              <a:buNone/>
            </a:pPr>
            <a:r>
              <a:rPr lang="sl-SI" sz="3600" dirty="0"/>
              <a:t>zvezek, učbenik,…</a:t>
            </a:r>
          </a:p>
          <a:p>
            <a:pPr marL="0" indent="0">
              <a:buNone/>
            </a:pPr>
            <a:endParaRPr lang="sl-SI" sz="36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0318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707818-36CF-40D9-AE5E-43A714EAF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600" dirty="0"/>
              <a:t>Nadaljujmo s  poglavjem:</a:t>
            </a:r>
            <a:r>
              <a:rPr lang="sl-SI" sz="3600" b="1" dirty="0"/>
              <a:t>  </a:t>
            </a:r>
            <a:br>
              <a:rPr lang="sl-SI" b="1" dirty="0"/>
            </a:br>
            <a:r>
              <a:rPr lang="sl-SI" b="1" dirty="0"/>
              <a:t>IZRAZI S SPREMENLJIVKAMI – ALGEBRSKI IZRAZI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7D5F409-E983-4382-85EF-7BB4D6DE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10515600" cy="4710628"/>
          </a:xfrm>
        </p:spPr>
        <p:txBody>
          <a:bodyPr>
            <a:normAutofit lnSpcReduction="10000"/>
          </a:bodyPr>
          <a:lstStyle/>
          <a:p>
            <a:r>
              <a:rPr lang="sl-SI" b="1" dirty="0"/>
              <a:t>Danes boš po ponovitvi teorije utrdil(a) svoje znanje z reševanjem nalog.</a:t>
            </a:r>
          </a:p>
          <a:p>
            <a:r>
              <a:rPr lang="sl-SI" b="1" dirty="0"/>
              <a:t>Uporabil boš i-učbenik na povezavi:</a:t>
            </a:r>
          </a:p>
          <a:p>
            <a:pPr marL="0" indent="0">
              <a:buNone/>
            </a:pPr>
            <a:r>
              <a:rPr lang="sl-SI" dirty="0">
                <a:hlinkClick r:id="rId3"/>
              </a:rPr>
              <a:t>https://www.iucbeniki.si/mat8/812/index2.html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Od strani 180-183 ponoviš teorijo s primeri.</a:t>
            </a:r>
          </a:p>
          <a:p>
            <a:pPr marL="0" indent="0">
              <a:buNone/>
            </a:pPr>
            <a:r>
              <a:rPr lang="sl-SI" dirty="0"/>
              <a:t>Od strani 184-187 pa so naloge, ki jih rešuj v zvezek.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200" b="1" dirty="0"/>
              <a:t>Če potrebuješ pomoč, spodbudo, klepet mi piši: </a:t>
            </a:r>
            <a:r>
              <a:rPr lang="sl-SI" sz="2200" b="1" u="sng" dirty="0">
                <a:hlinkClick r:id="rId4"/>
              </a:rPr>
              <a:t>brigita.horvat05@gmail.com</a:t>
            </a:r>
            <a:endParaRPr lang="sl-SI" sz="2200" b="1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pPr marL="0" indent="0">
              <a:buNone/>
            </a:pPr>
            <a:endParaRPr lang="sl-SI" sz="40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5372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83DEA96-3803-4B70-BF1E-8CAD0EEAF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l-SI" sz="3600" b="1" dirty="0"/>
          </a:p>
          <a:p>
            <a:r>
              <a:rPr lang="sl-SI" sz="3600" b="1" dirty="0"/>
              <a:t>Sedaj si snov preberi in preglej rešene naloge v učbeniku Stičišče 8, stran 126,127 in 128 zgoraj do rdečega naslova.</a:t>
            </a:r>
          </a:p>
          <a:p>
            <a:endParaRPr lang="sl-SI" sz="3600" b="1" dirty="0"/>
          </a:p>
          <a:p>
            <a:r>
              <a:rPr lang="sl-SI" sz="3600" b="1" dirty="0"/>
              <a:t>POZOR, </a:t>
            </a:r>
            <a:r>
              <a:rPr lang="sl-SI" sz="2600" b="1" dirty="0"/>
              <a:t>opozorili so me ,da nimamo vsi istih strani v učbeniku. Biti mora podnaslov: Poimenovanje izrazov po številu spremenljivk in po številu členov</a:t>
            </a:r>
          </a:p>
          <a:p>
            <a:r>
              <a:rPr lang="sl-SI" sz="2600" b="1" dirty="0"/>
              <a:t>Tudi za nazaj bodi pozoren, da je tisto kar delaš po navodilih ne kar nekaj drugega. </a:t>
            </a:r>
          </a:p>
          <a:p>
            <a:pPr marL="0" indent="0">
              <a:buNone/>
            </a:pPr>
            <a:r>
              <a:rPr lang="sl-SI" sz="2600" b="1" dirty="0"/>
              <a:t>    Sicer raje preveri pri drugih ali mi piši.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r>
              <a:rPr lang="sl-SI" sz="3600" b="1" dirty="0"/>
              <a:t>Če potrebuješ pomoč, spodbudo, klepet mi piši: </a:t>
            </a:r>
            <a:r>
              <a:rPr lang="sl-SI" sz="3600" b="1" u="sng" dirty="0">
                <a:hlinkClick r:id="rId3"/>
              </a:rPr>
              <a:t>brigita.horvat05@gmail.com</a:t>
            </a:r>
            <a:endParaRPr lang="sl-SI" sz="3600" b="1" dirty="0"/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5D6F7C8-DDD6-4500-98BB-40A38AA35E94}"/>
              </a:ext>
            </a:extLst>
          </p:cNvPr>
          <p:cNvPicPr/>
          <p:nvPr/>
        </p:nvPicPr>
        <p:blipFill rotWithShape="1">
          <a:blip r:embed="rId4"/>
          <a:srcRect l="39843" t="66506" r="33069" b="29979"/>
          <a:stretch/>
        </p:blipFill>
        <p:spPr bwMode="auto">
          <a:xfrm>
            <a:off x="1997201" y="746941"/>
            <a:ext cx="6660767" cy="793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91591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1FBB26-F63D-416C-87E5-105AF4956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35" y="365125"/>
            <a:ext cx="10801865" cy="1325563"/>
          </a:xfrm>
        </p:spPr>
        <p:txBody>
          <a:bodyPr>
            <a:normAutofit/>
          </a:bodyPr>
          <a:lstStyle/>
          <a:p>
            <a:r>
              <a:rPr lang="sl-SI" sz="4000" b="1" dirty="0"/>
              <a:t>PONOSNA SEM NATE, KAJ VSE ZMOREŠ!</a:t>
            </a:r>
          </a:p>
        </p:txBody>
      </p:sp>
      <p:pic>
        <p:nvPicPr>
          <p:cNvPr id="4" name="Označba mesta vsebine 3" descr="Rezultat iskanja slik za cliparts učenec">
            <a:extLst>
              <a:ext uri="{FF2B5EF4-FFF2-40B4-BE49-F238E27FC236}">
                <a16:creationId xmlns:a16="http://schemas.microsoft.com/office/drawing/2014/main" id="{2C0CD7E8-0E25-4BA5-B524-52737375781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154" y="1846385"/>
            <a:ext cx="4870938" cy="3903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38CEF28-47B2-4FB9-A21F-1B038796AE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75" y="365125"/>
            <a:ext cx="23336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98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245</Words>
  <Application>Microsoft Office PowerPoint</Application>
  <PresentationFormat>Širokozaslonsko</PresentationFormat>
  <Paragraphs>38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Officeova tema</vt:lpstr>
      <vt:lpstr>MATEMATIKA 8.R 2. IN 3. SKUPINA</vt:lpstr>
      <vt:lpstr>Pozdravljen na pouku doma!</vt:lpstr>
      <vt:lpstr>Začni s ponovitvijo snovi iz prejšnjega srečanja. </vt:lpstr>
      <vt:lpstr>Nadaljujmo s  poglavjem:   IZRAZI S SPREMENLJIVKAMI – ALGEBRSKI IZRAZI </vt:lpstr>
      <vt:lpstr>PowerPointova predstavitev</vt:lpstr>
      <vt:lpstr>PONOSNA SEM NATE, KAJ VSE ZMOREŠ!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8.R 2. IN 3. SKUPINA</dc:title>
  <dc:creator>Zoran</dc:creator>
  <cp:lastModifiedBy>Zoran</cp:lastModifiedBy>
  <cp:revision>10</cp:revision>
  <dcterms:created xsi:type="dcterms:W3CDTF">2020-03-27T08:56:38Z</dcterms:created>
  <dcterms:modified xsi:type="dcterms:W3CDTF">2020-03-30T09:37:44Z</dcterms:modified>
</cp:coreProperties>
</file>