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27. 03. 2020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>
      <p:transition spd="slow">
        <p:fade/>
        <p:sndAc>
          <p:stSnd>
            <p:snd r:embed="rId13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rigita.horvat05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2"/>
            <a:ext cx="10251440" cy="2860357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Neobvezni izbirni predmet tehnika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4.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638"/>
            <a:ext cx="10515600" cy="5526723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/>
              <a:t>Vem, da ti je bilo raziskovanje in odkrivanje zanimivosti o lesu v prejšnjih dveh srečanjih zanimivo.</a:t>
            </a:r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b="1" dirty="0"/>
              <a:t>Zagotovo že pogrešaš ustvarjanje izdelkov.</a:t>
            </a:r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b="1" dirty="0"/>
              <a:t>Danes predlagam, da se lotiš izdelave svojega novega prijateljčka, ki ti bo pomagal pri učenju doma 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Pomagaj si z mojimi idejami</a:t>
            </a:r>
          </a:p>
        </p:txBody>
      </p:sp>
      <p:pic>
        <p:nvPicPr>
          <p:cNvPr id="5" name="Slika 4" descr="Ekošola">
            <a:extLst>
              <a:ext uri="{FF2B5EF4-FFF2-40B4-BE49-F238E27FC236}">
                <a16:creationId xmlns:a16="http://schemas.microsoft.com/office/drawing/2014/main" id="{F46D840E-A964-492B-A0F0-A1680F4070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94" y="2675574"/>
            <a:ext cx="5252085" cy="3817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FOTO: Mladi ustvarjali iz odpadnega materiala - Pomurec.com">
            <a:extLst>
              <a:ext uri="{FF2B5EF4-FFF2-40B4-BE49-F238E27FC236}">
                <a16:creationId xmlns:a16="http://schemas.microsoft.com/office/drawing/2014/main" id="{7B98F5FB-A134-4A94-B967-6493872AA9B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73" y="568961"/>
            <a:ext cx="3433128" cy="1902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EKO KOTIČEK - OŠ Zadobrova: Odpadna embalaža - 1.A">
            <a:extLst>
              <a:ext uri="{FF2B5EF4-FFF2-40B4-BE49-F238E27FC236}">
                <a16:creationId xmlns:a16="http://schemas.microsoft.com/office/drawing/2014/main" id="{B7085B3B-CF56-4602-9B0E-14320B76C05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78560"/>
            <a:ext cx="4440872" cy="527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07818-36CF-40D9-AE5E-43A714EA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746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D5F409-E983-4382-85EF-7BB4D6DE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"/>
            <a:ext cx="10515600" cy="6614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/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Pobrskaj doma in najdi odpadno embalažo, papir, škarje, lepilo, barvice, flomastre in ustvarjalnega duha.</a:t>
            </a:r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Zaščiti delovno površino s časopisom, pazi na varno delo ter uživaj v ustvarjanju.</a:t>
            </a:r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Tvoje slike izdelka bom vesela.</a:t>
            </a:r>
          </a:p>
          <a:p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3"/>
              </a:rPr>
              <a:t>brigita.horvat05@gmail.com</a:t>
            </a:r>
            <a:endParaRPr lang="sl-SI" b="1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195372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4" y="1846385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137</Words>
  <Application>Microsoft Office PowerPoint</Application>
  <PresentationFormat>Širokozaslonsko</PresentationFormat>
  <Paragraphs>27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Neobvezni izbirni predmet tehnika 4. RAZRED</vt:lpstr>
      <vt:lpstr>Pozdravljen(a) na pouku doma!</vt:lpstr>
      <vt:lpstr>PowerPointova predstavitev</vt:lpstr>
      <vt:lpstr> </vt:lpstr>
      <vt:lpstr> 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15</cp:revision>
  <dcterms:created xsi:type="dcterms:W3CDTF">2020-03-27T08:56:38Z</dcterms:created>
  <dcterms:modified xsi:type="dcterms:W3CDTF">2020-03-27T11:38:39Z</dcterms:modified>
</cp:coreProperties>
</file>